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81" r:id="rId6"/>
    <p:sldId id="287" r:id="rId7"/>
    <p:sldId id="259" r:id="rId8"/>
    <p:sldId id="304" r:id="rId9"/>
    <p:sldId id="305" r:id="rId10"/>
    <p:sldId id="306" r:id="rId11"/>
    <p:sldId id="307" r:id="rId12"/>
    <p:sldId id="302" r:id="rId13"/>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F3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83668-8571-A1D1-21FC-3C5926D9591F}" v="92" dt="2023-10-26T22:14:53.19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598" autoAdjust="0"/>
  </p:normalViewPr>
  <p:slideViewPr>
    <p:cSldViewPr snapToGrid="0">
      <p:cViewPr varScale="1">
        <p:scale>
          <a:sx n="92" d="100"/>
          <a:sy n="92" d="100"/>
        </p:scale>
        <p:origin x="106" y="144"/>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63C334-78CA-4E1A-9D54-3E3430963041}" type="datetime1">
              <a:rPr lang="en-GB" smtClean="0"/>
              <a:t>26/10/2023</a:t>
            </a:fld>
            <a:endParaRPr lang="en-GB" dirty="0"/>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C6D6D-E986-427F-AD9C-4E9408DDBE53}" type="slidenum">
              <a:rPr lang="en-GB" smtClean="0"/>
              <a:t>‹#›</a:t>
            </a:fld>
            <a:endParaRPr lang="en-GB"/>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8705E-AAE8-4335-B5A5-B8C4E9E55DA7}" type="datetime1">
              <a:rPr lang="en-GB" smtClean="0"/>
              <a:pPr/>
              <a:t>26/10/2023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15A580F-E35D-42E1-AF82-E41CC201EA91}" type="slidenum">
              <a:rPr lang="en-GB" noProof="0" smtClean="0"/>
              <a:t>‹#›</a:t>
            </a:fld>
            <a:endParaRPr lang="en-GB" noProof="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115A580F-E35D-42E1-AF82-E41CC201EA91}" type="slidenum">
              <a:rPr lang="en-GB" smtClean="0"/>
              <a:t>1</a:t>
            </a:fld>
            <a:endParaRPr lang="en-GB"/>
          </a:p>
        </p:txBody>
      </p:sp>
    </p:spTree>
    <p:extLst>
      <p:ext uri="{BB962C8B-B14F-4D97-AF65-F5344CB8AC3E}">
        <p14:creationId xmlns:p14="http://schemas.microsoft.com/office/powerpoint/2010/main" val="160410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EEB4EE6E-C0DF-4EB1-8875-16F6BF599544}" type="slidenum">
              <a:rPr lang="en-GB" smtClean="0"/>
              <a:t>2</a:t>
            </a:fld>
            <a:endParaRPr lang="en-GB"/>
          </a:p>
        </p:txBody>
      </p:sp>
    </p:spTree>
    <p:extLst>
      <p:ext uri="{BB962C8B-B14F-4D97-AF65-F5344CB8AC3E}">
        <p14:creationId xmlns:p14="http://schemas.microsoft.com/office/powerpoint/2010/main" val="378947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7769C21-FF48-4BAC-88E9-1290DC654EBC}" type="slidenum">
              <a:rPr lang="en-GB" smtClean="0"/>
              <a:t>3</a:t>
            </a:fld>
            <a:endParaRPr lang="en-GB"/>
          </a:p>
        </p:txBody>
      </p:sp>
    </p:spTree>
    <p:extLst>
      <p:ext uri="{BB962C8B-B14F-4D97-AF65-F5344CB8AC3E}">
        <p14:creationId xmlns:p14="http://schemas.microsoft.com/office/powerpoint/2010/main" val="348665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EEB4EE6E-C0DF-4EB1-8875-16F6BF599544}" type="slidenum">
              <a:rPr lang="en-GB" smtClean="0"/>
              <a:t>4</a:t>
            </a:fld>
            <a:endParaRPr lang="en-GB"/>
          </a:p>
        </p:txBody>
      </p:sp>
    </p:spTree>
    <p:extLst>
      <p:ext uri="{BB962C8B-B14F-4D97-AF65-F5344CB8AC3E}">
        <p14:creationId xmlns:p14="http://schemas.microsoft.com/office/powerpoint/2010/main" val="96572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7769C21-FF48-4BAC-88E9-1290DC654EBC}" type="slidenum">
              <a:rPr lang="en-GB" smtClean="0"/>
              <a:t>5</a:t>
            </a:fld>
            <a:endParaRPr lang="en-GB"/>
          </a:p>
        </p:txBody>
      </p:sp>
    </p:spTree>
    <p:extLst>
      <p:ext uri="{BB962C8B-B14F-4D97-AF65-F5344CB8AC3E}">
        <p14:creationId xmlns:p14="http://schemas.microsoft.com/office/powerpoint/2010/main" val="371003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7769C21-FF48-4BAC-88E9-1290DC654EBC}" type="slidenum">
              <a:rPr lang="en-GB" smtClean="0"/>
              <a:t>6</a:t>
            </a:fld>
            <a:endParaRPr lang="en-GB"/>
          </a:p>
        </p:txBody>
      </p:sp>
    </p:spTree>
    <p:extLst>
      <p:ext uri="{BB962C8B-B14F-4D97-AF65-F5344CB8AC3E}">
        <p14:creationId xmlns:p14="http://schemas.microsoft.com/office/powerpoint/2010/main" val="29074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7769C21-FF48-4BAC-88E9-1290DC654EBC}" type="slidenum">
              <a:rPr lang="en-GB" smtClean="0"/>
              <a:t>7</a:t>
            </a:fld>
            <a:endParaRPr lang="en-GB"/>
          </a:p>
        </p:txBody>
      </p:sp>
    </p:spTree>
    <p:extLst>
      <p:ext uri="{BB962C8B-B14F-4D97-AF65-F5344CB8AC3E}">
        <p14:creationId xmlns:p14="http://schemas.microsoft.com/office/powerpoint/2010/main" val="256402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47769C21-FF48-4BAC-88E9-1290DC654EBC}" type="slidenum">
              <a:rPr lang="en-GB" smtClean="0"/>
              <a:t>8</a:t>
            </a:fld>
            <a:endParaRPr lang="en-GB"/>
          </a:p>
        </p:txBody>
      </p:sp>
    </p:spTree>
    <p:extLst>
      <p:ext uri="{BB962C8B-B14F-4D97-AF65-F5344CB8AC3E}">
        <p14:creationId xmlns:p14="http://schemas.microsoft.com/office/powerpoint/2010/main" val="1675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3860736-8275-4107-A315-F10155774D8D}" type="slidenum">
              <a:rPr lang="en-GB" smtClean="0"/>
              <a:t>9</a:t>
            </a:fld>
            <a:endParaRPr lang="en-GB"/>
          </a:p>
        </p:txBody>
      </p:sp>
    </p:spTree>
    <p:extLst>
      <p:ext uri="{BB962C8B-B14F-4D97-AF65-F5344CB8AC3E}">
        <p14:creationId xmlns:p14="http://schemas.microsoft.com/office/powerpoint/2010/main" val="87279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rtlCol="0" anchor="t">
            <a:normAutofit/>
          </a:bodyPr>
          <a:lstStyle>
            <a:lvl1pPr>
              <a:defRPr>
                <a:solidFill>
                  <a:schemeClr val="bg1"/>
                </a:solidFill>
              </a:defRPr>
            </a:lvl1pPr>
          </a:lstStyle>
          <a:p>
            <a:pPr rtl="0"/>
            <a:r>
              <a:rPr lang="en-US" sz="4000" noProof="0">
                <a:solidFill>
                  <a:schemeClr val="bg1"/>
                </a:solidFill>
              </a:rPr>
              <a:t>Click to edit Master title style</a:t>
            </a:r>
            <a:endParaRPr lang="en-GB" sz="4000" noProof="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rtlCol="0" anchor="b">
            <a:normAutofit/>
          </a:bodyPr>
          <a:lstStyle>
            <a:lvl1pPr marL="0" indent="0">
              <a:buNone/>
              <a:defRPr sz="1800">
                <a:solidFill>
                  <a:schemeClr val="bg1"/>
                </a:solidFill>
              </a:defRPr>
            </a:lvl1pPr>
          </a:lstStyle>
          <a:p>
            <a:pPr rtl="0"/>
            <a:r>
              <a:rPr lang="en-GB" sz="1800" noProof="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rtlCol="0" anchor="t"/>
          <a:lstStyle>
            <a:lvl1pPr marL="0" indent="0" algn="ctr">
              <a:buNone/>
              <a:defRPr>
                <a:solidFill>
                  <a:schemeClr val="bg1"/>
                </a:solidFill>
              </a:defRPr>
            </a:lvl1pPr>
          </a:lstStyle>
          <a:p>
            <a:pPr rtl="0"/>
            <a:r>
              <a:rPr lang="en-GB" noProof="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defRPr>
            </a:lvl1pPr>
          </a:lstStyle>
          <a:p>
            <a:pPr rtl="0"/>
            <a:r>
              <a:rPr lang="en-GB" noProof="0"/>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rtlCol="0"/>
          <a:lstStyle/>
          <a:p>
            <a:pPr rtl="0"/>
            <a:r>
              <a:rPr lang="en-GB" noProof="0">
                <a:solidFill>
                  <a:srgbClr val="FFFFFF"/>
                </a:solidFill>
                <a:effectLst>
                  <a:outerShdw blurRad="38100" dist="38100" dir="2700000" algn="tl">
                    <a:srgbClr val="000000">
                      <a:alpha val="43137"/>
                    </a:srgbClr>
                  </a:outerShdw>
                </a:effectLst>
              </a:rPr>
              <a:t>2/11/20XX</a:t>
            </a: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en-GB" noProof="0" smtClean="0">
                <a:solidFill>
                  <a:srgbClr val="FFFFFF"/>
                </a:solidFill>
                <a:effectLst>
                  <a:outerShdw blurRad="38100" dist="38100" dir="2700000" algn="tl">
                    <a:srgbClr val="000000">
                      <a:alpha val="43137"/>
                    </a:srgbClr>
                  </a:outerShdw>
                </a:effectLst>
              </a:rPr>
              <a:t>‹#›</a:t>
            </a:fld>
            <a:endParaRPr lang="en-GB" noProof="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rtlCol="0"/>
          <a:lstStyle/>
          <a:p>
            <a:pPr rtl="0"/>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rtlCol="0"/>
          <a:lstStyle>
            <a:lvl1pPr marL="0" indent="0">
              <a:buNone/>
              <a:defRPr b="1">
                <a:solidFill>
                  <a:schemeClr val="accent4"/>
                </a:solidFill>
              </a:defRPr>
            </a:lvl1pPr>
          </a:lstStyle>
          <a:p>
            <a:pPr lvl="0" rtl="0"/>
            <a:r>
              <a:rPr lang="en-GB" noProof="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rtlCol="0">
            <a:normAutofit/>
          </a:bodyPr>
          <a:lstStyle>
            <a:lvl1pPr>
              <a:lnSpc>
                <a:spcPct val="100000"/>
              </a:lnSpc>
              <a:defRPr sz="1800"/>
            </a:lvl1pPr>
          </a:lstStyle>
          <a:p>
            <a:pPr rtl="0"/>
            <a:r>
              <a:rPr lang="en-GB" noProof="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rtlCol="0"/>
          <a:lstStyle>
            <a:lvl1pPr marL="0" indent="0">
              <a:buNone/>
              <a:defRPr b="1">
                <a:solidFill>
                  <a:schemeClr val="accent4"/>
                </a:solidFill>
              </a:defRPr>
            </a:lvl1pPr>
          </a:lstStyle>
          <a:p>
            <a:pPr lvl="0" rtl="0"/>
            <a:r>
              <a:rPr lang="en-GB" noProof="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rtlCol="0">
            <a:normAutofit/>
          </a:bodyPr>
          <a:lstStyle>
            <a:lvl1pPr>
              <a:lnSpc>
                <a:spcPct val="100000"/>
              </a:lnSpc>
              <a:defRPr sz="1800"/>
            </a:lvl1pPr>
          </a:lstStyle>
          <a:p>
            <a:pPr rtl="0"/>
            <a:r>
              <a:rPr lang="en-GB" noProof="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n-GB" noProof="0" smtClean="0"/>
              <a:t>‹#›</a:t>
            </a:fld>
            <a:endParaRPr lang="en-GB" noProof="0"/>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rtlCol="0"/>
          <a:lstStyle/>
          <a:p>
            <a:pPr rtl="0"/>
            <a:r>
              <a:rPr lang="en-US" noProof="0"/>
              <a:t>Click to edit Master title style</a:t>
            </a:r>
            <a:endParaRPr lang="en-GB" noProof="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rtlCol="0"/>
          <a:lstStyle>
            <a:lvl1pPr marL="0" indent="0">
              <a:buNone/>
              <a:defRPr b="1">
                <a:solidFill>
                  <a:schemeClr val="accent4"/>
                </a:solidFill>
              </a:defRPr>
            </a:lvl1pPr>
          </a:lstStyle>
          <a:p>
            <a:pPr lvl="0" rtl="0"/>
            <a:r>
              <a:rPr lang="en-GB" noProof="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rtlCol="0">
            <a:normAutofit/>
          </a:bodyPr>
          <a:lstStyle>
            <a:lvl1pPr>
              <a:lnSpc>
                <a:spcPct val="100000"/>
              </a:lnSpc>
              <a:defRPr sz="1800"/>
            </a:lvl1pPr>
          </a:lstStyle>
          <a:p>
            <a:pPr rtl="0"/>
            <a:r>
              <a:rPr lang="en-GB" noProof="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rtlCol="0"/>
          <a:lstStyle>
            <a:lvl1pPr marL="0" indent="0">
              <a:buNone/>
              <a:defRPr b="1">
                <a:solidFill>
                  <a:schemeClr val="accent4"/>
                </a:solidFill>
              </a:defRPr>
            </a:lvl1pPr>
          </a:lstStyle>
          <a:p>
            <a:pPr lvl="0" rtl="0"/>
            <a:r>
              <a:rPr lang="en-GB" noProof="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rtlCol="0">
            <a:normAutofit/>
          </a:bodyPr>
          <a:lstStyle>
            <a:lvl1pPr>
              <a:lnSpc>
                <a:spcPct val="100000"/>
              </a:lnSpc>
              <a:defRPr sz="1800"/>
            </a:lvl1pPr>
          </a:lstStyle>
          <a:p>
            <a:pPr rtl="0"/>
            <a:r>
              <a:rPr lang="en-GB" noProof="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rtlCol="0"/>
          <a:lstStyle>
            <a:lvl1pPr marL="0" indent="0">
              <a:buNone/>
              <a:defRPr b="1">
                <a:solidFill>
                  <a:schemeClr val="accent4"/>
                </a:solidFill>
              </a:defRPr>
            </a:lvl1pPr>
          </a:lstStyle>
          <a:p>
            <a:pPr lvl="0" rtl="0"/>
            <a:r>
              <a:rPr lang="en-GB" noProof="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rtlCol="0">
            <a:normAutofit/>
          </a:bodyPr>
          <a:lstStyle>
            <a:lvl1pPr>
              <a:lnSpc>
                <a:spcPct val="100000"/>
              </a:lnSpc>
              <a:defRPr sz="1800"/>
            </a:lvl1pPr>
          </a:lstStyle>
          <a:p>
            <a:pPr rtl="0"/>
            <a:r>
              <a:rPr lang="en-GB" noProof="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n-GB" noProof="0" smtClean="0"/>
              <a:t>‹#›</a:t>
            </a:fld>
            <a:endParaRPr lang="en-GB" noProof="0"/>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rtlCol="0">
            <a:normAutofit/>
          </a:bodyPr>
          <a:lstStyle/>
          <a:p>
            <a:pPr rtl="0"/>
            <a:r>
              <a:rPr lang="en-US" noProof="0"/>
              <a:t>Click to edit Master title style</a:t>
            </a:r>
            <a:endParaRPr lang="en-GB" noProof="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rtlCol="0"/>
          <a:lstStyle>
            <a:lvl1pPr marL="0" indent="0" algn="ctr">
              <a:buNone/>
              <a:defRPr/>
            </a:lvl1pPr>
          </a:lstStyle>
          <a:p>
            <a:pPr rtl="0"/>
            <a:r>
              <a:rPr lang="en-GB" noProof="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rtlCol="0"/>
          <a:lstStyle>
            <a:lvl1pPr marL="0" indent="0" algn="ctr">
              <a:buNone/>
              <a:defRPr/>
            </a:lvl1pPr>
          </a:lstStyle>
          <a:p>
            <a:pPr rtl="0"/>
            <a:r>
              <a:rPr lang="en-GB" noProof="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rtlCol="0"/>
          <a:lstStyle>
            <a:lvl1pPr marL="0" indent="0" algn="ctr">
              <a:buNone/>
              <a:defRPr/>
            </a:lvl1pPr>
          </a:lstStyle>
          <a:p>
            <a:pPr rtl="0"/>
            <a:r>
              <a:rPr lang="en-GB" noProof="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rtlCol="0"/>
          <a:lstStyle>
            <a:lvl1pPr marL="0" indent="0" algn="ctr">
              <a:buNone/>
              <a:defRPr/>
            </a:lvl1pPr>
          </a:lstStyle>
          <a:p>
            <a:pPr rtl="0"/>
            <a:r>
              <a:rPr lang="en-GB" noProof="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rtlCol="0">
            <a:normAutofit/>
          </a:bodyPr>
          <a:lstStyle>
            <a:lvl1pPr marL="0" indent="0">
              <a:lnSpc>
                <a:spcPct val="100000"/>
              </a:lnSpc>
              <a:buNone/>
              <a:defRPr sz="1800"/>
            </a:lvl1pPr>
          </a:lstStyle>
          <a:p>
            <a:pPr lvl="0" rtl="0"/>
            <a:r>
              <a:rPr lang="en-US" noProof="0"/>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rtlCol="0"/>
          <a:lstStyle/>
          <a:p>
            <a:pPr rtl="0"/>
            <a:fld id="{DE330D17-32E5-404A-9262-6A998ABC0878}" type="slidenum">
              <a:rPr lang="en-GB" noProof="0" smtClean="0"/>
              <a:t>‹#›</a:t>
            </a:fld>
            <a:endParaRPr lang="en-GB" noProof="0"/>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rtlCol="0">
            <a:normAutofit/>
          </a:bodyPr>
          <a:lstStyle>
            <a:lvl1pPr>
              <a:defRPr>
                <a:solidFill>
                  <a:schemeClr val="bg1"/>
                </a:solidFill>
              </a:defRPr>
            </a:lvl1pPr>
          </a:lstStyle>
          <a:p>
            <a:pPr rtl="0"/>
            <a:r>
              <a:rPr lang="en-GB" noProof="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rtlCol="0" anchor="t"/>
          <a:lstStyle>
            <a:lvl1pPr marL="0" indent="0">
              <a:buNone/>
              <a:defRPr sz="1800">
                <a:solidFill>
                  <a:schemeClr val="bg1"/>
                </a:solidFill>
              </a:defRPr>
            </a:lvl1pPr>
          </a:lstStyle>
          <a:p>
            <a:pPr rtl="0"/>
            <a:r>
              <a:rPr lang="en-GB" noProof="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rtlCol="0"/>
          <a:lstStyle>
            <a:lvl1pPr marL="0" indent="0" algn="ctr">
              <a:buNone/>
              <a:defRPr>
                <a:solidFill>
                  <a:schemeClr val="bg1"/>
                </a:solidFill>
              </a:defRPr>
            </a:lvl1pPr>
          </a:lstStyle>
          <a:p>
            <a:pPr rtl="0"/>
            <a:r>
              <a:rPr lang="en-GB" noProof="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rtlCol="0"/>
          <a:lstStyle>
            <a:lvl1pPr marL="0" indent="0" algn="ctr">
              <a:buNone/>
              <a:defRPr>
                <a:solidFill>
                  <a:schemeClr val="bg1"/>
                </a:solidFill>
              </a:defRPr>
            </a:lvl1pPr>
          </a:lstStyle>
          <a:p>
            <a:pPr rtl="0"/>
            <a:r>
              <a:rPr lang="en-GB" noProof="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rtlCol="0"/>
          <a:lstStyle>
            <a:lvl1pPr>
              <a:defRPr>
                <a:solidFill>
                  <a:schemeClr val="bg1"/>
                </a:solidFill>
              </a:defRPr>
            </a:lvl1pPr>
          </a:lstStyle>
          <a:p>
            <a:pPr rtl="0"/>
            <a:r>
              <a:rPr lang="en-GB" noProof="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rtlCol="0"/>
          <a:lstStyle>
            <a:lvl1pPr>
              <a:defRPr>
                <a:solidFill>
                  <a:schemeClr val="bg1"/>
                </a:solidFill>
              </a:defRPr>
            </a:lvl1pPr>
          </a:lstStyle>
          <a:p>
            <a:pPr rtl="0"/>
            <a:r>
              <a:rPr lang="en-GB" noProof="0"/>
              <a:t>2/11/20XX</a:t>
            </a:r>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rtlCol="0"/>
          <a:lstStyle>
            <a:lvl1pPr>
              <a:defRPr>
                <a:solidFill>
                  <a:schemeClr val="bg1"/>
                </a:solidFill>
              </a:defRPr>
            </a:lvl1pPr>
          </a:lstStyle>
          <a:p>
            <a:pPr rtl="0"/>
            <a:fld id="{A53D7EE4-1EDB-42FD-B6B7-A82C9F31F0F4}" type="slidenum">
              <a:rPr lang="en-GB" noProof="0" smtClean="0"/>
              <a:pPr/>
              <a:t>‹#›</a:t>
            </a:fld>
            <a:endParaRPr lang="en-GB" noProof="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rtlCol="0">
            <a:normAutofit/>
          </a:bodyPr>
          <a:lstStyle/>
          <a:p>
            <a:pPr rtl="0"/>
            <a:r>
              <a:rPr lang="en-US" sz="4000" noProof="0"/>
              <a:t>Click to edit Master title style</a:t>
            </a:r>
            <a:endParaRPr lang="en-GB" sz="4000" noProof="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rtlCol="0"/>
          <a:lstStyle>
            <a:lvl1pPr marL="0" indent="0" algn="ctr">
              <a:buNone/>
              <a:defRPr/>
            </a:lvl1pPr>
          </a:lstStyle>
          <a:p>
            <a:pPr rtl="0"/>
            <a:r>
              <a:rPr lang="en-GB" noProof="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rtlCol="0">
            <a:normAutofit/>
          </a:bodyPr>
          <a:lstStyle>
            <a:lvl1pPr marL="0" indent="0">
              <a:lnSpc>
                <a:spcPct val="100000"/>
              </a:lnSpc>
              <a:buNone/>
              <a:defRPr sz="1800"/>
            </a:lvl1pPr>
          </a:lstStyle>
          <a:p>
            <a:pPr lvl="0" rtl="0"/>
            <a:r>
              <a:rPr lang="en-US" noProof="0"/>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rtlCol="0"/>
          <a:lstStyle>
            <a:lvl1pPr>
              <a:defRPr>
                <a:solidFill>
                  <a:schemeClr val="bg1"/>
                </a:solidFill>
                <a:effectLst/>
              </a:defRPr>
            </a:lvl1pPr>
          </a:lstStyle>
          <a:p>
            <a:pPr rtl="0"/>
            <a:r>
              <a:rPr lang="en-GB" noProof="0"/>
              <a:t>PRESENTATION TITLE</a:t>
            </a:r>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rtlCol="0"/>
          <a:lstStyle/>
          <a:p>
            <a:pPr rtl="0"/>
            <a:r>
              <a:rPr lang="en-GB" noProof="0"/>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rtlCol="0"/>
          <a:lstStyle/>
          <a:p>
            <a:pPr rtl="0"/>
            <a:fld id="{E30AF5A0-43BB-4336-8627-9123B9144D80}" type="slidenum">
              <a:rPr lang="en-GB" noProof="0" smtClean="0"/>
              <a:t>‹#›</a:t>
            </a:fld>
            <a:endParaRPr lang="en-GB" noProof="0"/>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rtlCol="0">
            <a:normAutofit/>
          </a:bodyPr>
          <a:lstStyle/>
          <a:p>
            <a:pPr rtl="0"/>
            <a:r>
              <a:rPr lang="en-US" noProof="0"/>
              <a:t>Click to edit Master title style</a:t>
            </a:r>
            <a:endParaRPr lang="en-GB" noProof="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rtlCol="0">
            <a:normAutofit/>
          </a:bodyPr>
          <a:lstStyle>
            <a:lvl1pPr marL="0" indent="0">
              <a:lnSpc>
                <a:spcPct val="100000"/>
              </a:lnSpc>
              <a:buNone/>
              <a:defRPr sz="1800"/>
            </a:lvl1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rtlCol="0"/>
          <a:lstStyle>
            <a:lvl1pPr marL="0" indent="0" algn="ctr">
              <a:buNone/>
              <a:defRPr/>
            </a:lvl1pPr>
          </a:lstStyle>
          <a:p>
            <a:pPr rtl="0"/>
            <a:r>
              <a:rPr lang="en-GB" noProof="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rtlCol="0"/>
          <a:lstStyle>
            <a:lvl1pPr marL="0" indent="0" algn="ctr">
              <a:buNone/>
              <a:defRPr/>
            </a:lvl1pPr>
          </a:lstStyle>
          <a:p>
            <a:pPr rtl="0"/>
            <a:r>
              <a:rPr lang="en-GB" noProof="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rtlCol="0"/>
          <a:lstStyle>
            <a:lvl1pPr>
              <a:defRPr/>
            </a:lvl1pPr>
          </a:lstStyle>
          <a:p>
            <a:pPr rtl="0"/>
            <a:r>
              <a:rPr lang="en-GB" noProof="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rtlCol="0"/>
          <a:lstStyle/>
          <a:p>
            <a:pPr rtl="0"/>
            <a:r>
              <a:rPr lang="en-GB" noProof="0"/>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rtlCol="0"/>
          <a:lstStyle/>
          <a:p>
            <a:pPr rtl="0"/>
            <a:fld id="{A53D7EE4-1EDB-42FD-B6B7-A82C9F31F0F4}" type="slidenum">
              <a:rPr lang="en-GB" noProof="0" smtClean="0"/>
              <a:t>‹#›</a:t>
            </a:fld>
            <a:endParaRPr lang="en-GB" noProof="0"/>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rtlCol="0"/>
          <a:lstStyle/>
          <a:p>
            <a:pPr rtl="0"/>
            <a:r>
              <a:rPr lang="en-US" noProof="0"/>
              <a:t>Click to edit Master title style</a:t>
            </a:r>
            <a:endParaRPr lang="en-GB" noProof="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rtlCol="0"/>
          <a:lstStyle>
            <a:lvl1pPr marL="0" indent="0">
              <a:buNone/>
              <a:defRPr sz="1800"/>
            </a:lvl1pPr>
          </a:lstStyle>
          <a:p>
            <a:pPr rtl="0"/>
            <a:r>
              <a:rPr lang="en-US" noProof="0"/>
              <a:t>Click to edit Master subtitle style</a:t>
            </a:r>
            <a:endParaRPr lang="en-GB" noProof="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rtlCol="0"/>
          <a:lstStyle>
            <a:lvl1pPr marL="0" indent="0" algn="ctr">
              <a:buNone/>
              <a:defRPr/>
            </a:lvl1pPr>
          </a:lstStyle>
          <a:p>
            <a:pPr rtl="0"/>
            <a:r>
              <a:rPr lang="en-GB" noProof="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rtlCol="0"/>
          <a:lstStyle>
            <a:lvl1pPr algn="r">
              <a:defRPr/>
            </a:lvl1pPr>
          </a:lstStyle>
          <a:p>
            <a:pPr rtl="0"/>
            <a:r>
              <a:rPr lang="en-GB" noProof="0"/>
              <a:t>ClICK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n-GB" noProof="0" smtClean="0"/>
              <a:t>‹#›</a:t>
            </a:fld>
            <a:endParaRPr lang="en-GB" noProof="0"/>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rtlCol="0"/>
          <a:lstStyle>
            <a:lvl1pPr algn="r">
              <a:defRPr/>
            </a:lvl1pPr>
          </a:lstStyle>
          <a:p>
            <a:pPr rtl="0"/>
            <a:r>
              <a:rPr lang="en-GB" noProof="0"/>
              <a:t>ClICK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n-GB" noProof="0" smtClean="0"/>
              <a:t>‹#›</a:t>
            </a:fld>
            <a:endParaRPr lang="en-GB" noProof="0"/>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rtlCol="0">
            <a:noAutofit/>
          </a:bodyPr>
          <a:lstStyle>
            <a:lvl1pPr marL="0" indent="0" algn="ctr">
              <a:buNone/>
              <a:defRPr/>
            </a:lvl1pPr>
          </a:lstStyle>
          <a:p>
            <a:pPr rtl="0"/>
            <a:r>
              <a:rPr lang="en-GB" noProof="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rtlCol="0"/>
          <a:lstStyle>
            <a:lvl1pPr algn="r">
              <a:defRPr cap="none">
                <a:solidFill>
                  <a:schemeClr val="bg1"/>
                </a:solidFill>
                <a:effectLst>
                  <a:outerShdw blurRad="38100" dist="38100" dir="2700000" algn="tl">
                    <a:srgbClr val="000000">
                      <a:alpha val="43137"/>
                    </a:srgbClr>
                  </a:outerShdw>
                </a:effectLst>
              </a:defRPr>
            </a:lvl1pPr>
          </a:lstStyle>
          <a:p>
            <a:pPr rtl="0"/>
            <a:r>
              <a:rPr lang="en-GB" noProof="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rtlCol="0"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pPr rtl="0"/>
            <a:r>
              <a:rPr lang="en-GB" sz="1800" noProof="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PRESENTATION TITLE</a:t>
            </a:r>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noProof="0"/>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rtlCol="0"/>
          <a:lstStyle>
            <a:lvl1pPr>
              <a:defRPr>
                <a:solidFill>
                  <a:schemeClr val="bg1"/>
                </a:solidFill>
                <a:effectLst>
                  <a:outerShdw blurRad="38100" dist="38100" dir="2700000" algn="tl">
                    <a:srgbClr val="000000">
                      <a:alpha val="43137"/>
                    </a:srgbClr>
                  </a:outerShdw>
                </a:effectLst>
              </a:defRPr>
            </a:lvl1pPr>
          </a:lstStyle>
          <a:p>
            <a:pPr rtl="0"/>
            <a:fld id="{A2AE2B76-F97F-4BE2-8670-72276A5F21A5}" type="slidenum">
              <a:rPr lang="en-GB" noProof="0" smtClean="0"/>
              <a:pPr/>
              <a:t>‹#›</a:t>
            </a:fld>
            <a:endParaRPr lang="en-GB" noProof="0"/>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rtlCol="0"/>
          <a:lstStyle/>
          <a:p>
            <a:pPr rtl="0"/>
            <a:r>
              <a:rPr lang="en-US" noProof="0"/>
              <a:t>Click to edit Master title style</a:t>
            </a:r>
            <a:endParaRPr lang="en-GB" noProof="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n-GB" noProof="0" smtClean="0"/>
              <a:t>‹#›</a:t>
            </a:fld>
            <a:endParaRPr lang="en-GB" noProof="0"/>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rtlCol="0"/>
          <a:lstStyle/>
          <a:p>
            <a:pPr rtl="0"/>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n-GB" noProof="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rtlCol="0"/>
          <a:lstStyle>
            <a:lvl1pPr>
              <a:defRPr/>
            </a:lvl1pPr>
          </a:lstStyle>
          <a:p>
            <a:pPr rtl="0"/>
            <a:r>
              <a:rPr lang="en-GB" noProof="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rtlCol="0"/>
          <a:lstStyle/>
          <a:p>
            <a:pPr rtl="0"/>
            <a:r>
              <a:rPr lang="en-GB" noProof="0"/>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rtlCol="0"/>
          <a:lstStyle/>
          <a:p>
            <a:pPr rtl="0"/>
            <a:fld id="{0303F77D-1BEF-481A-B8C1-15974ED46EB7}" type="slidenum">
              <a:rPr lang="en-GB" noProof="0" smtClean="0"/>
              <a:t>‹#›</a:t>
            </a:fld>
            <a:endParaRPr lang="en-GB" noProof="0"/>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pPr rtl="0"/>
            <a:r>
              <a:rPr lang="en-GB" noProof="0"/>
              <a:t>2/11/20XX</a:t>
            </a:r>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pPr rtl="0"/>
            <a:fld id="{C3DB2ADC-AF19-4574-8C10-79B5B04FCA27}" type="slidenum">
              <a:rPr lang="en-GB" noProof="0" smtClean="0"/>
              <a:pPr/>
              <a:t>‹#›</a:t>
            </a:fld>
            <a:endParaRPr lang="en-GB" noProof="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t="34815" b="5185"/>
          <a:stretch/>
        </p:blipFill>
        <p:spPr>
          <a:xfrm>
            <a:off x="0" y="10"/>
            <a:ext cx="12191980" cy="6857990"/>
          </a:xfrm>
          <a:noFill/>
        </p:spPr>
      </p:pic>
      <p:sp>
        <p:nvSpPr>
          <p:cNvPr id="7" name="Title 6">
            <a:extLst>
              <a:ext uri="{FF2B5EF4-FFF2-40B4-BE49-F238E27FC236}">
                <a16:creationId xmlns:a16="http://schemas.microsoft.com/office/drawing/2014/main" id="{53AE5B2F-2CD3-4E51-91D5-FEF8CE8FEFA9}"/>
              </a:ext>
            </a:extLst>
          </p:cNvPr>
          <p:cNvSpPr>
            <a:spLocks noGrp="1"/>
          </p:cNvSpPr>
          <p:nvPr>
            <p:ph type="title"/>
          </p:nvPr>
        </p:nvSpPr>
        <p:spPr>
          <a:xfrm>
            <a:off x="615630" y="0"/>
            <a:ext cx="11152372" cy="1174301"/>
          </a:xfrm>
        </p:spPr>
        <p:txBody>
          <a:bodyPr rtlCol="0">
            <a:normAutofit/>
          </a:bodyPr>
          <a:lstStyle/>
          <a:p>
            <a:pPr algn="l" rtl="0"/>
            <a:r>
              <a:rPr lang="en-GB" dirty="0"/>
              <a:t>Balloch Castle Country Park Regeneration Group</a:t>
            </a:r>
          </a:p>
        </p:txBody>
      </p:sp>
      <p:sp>
        <p:nvSpPr>
          <p:cNvPr id="8" name="Subtitle 7">
            <a:extLst>
              <a:ext uri="{FF2B5EF4-FFF2-40B4-BE49-F238E27FC236}">
                <a16:creationId xmlns:a16="http://schemas.microsoft.com/office/drawing/2014/main" id="{952DE27F-5BED-4BCC-887D-5872F796F65F}"/>
              </a:ext>
            </a:extLst>
          </p:cNvPr>
          <p:cNvSpPr>
            <a:spLocks noGrp="1"/>
          </p:cNvSpPr>
          <p:nvPr>
            <p:ph type="subTitle" idx="1"/>
          </p:nvPr>
        </p:nvSpPr>
        <p:spPr>
          <a:xfrm>
            <a:off x="1240566" y="5183087"/>
            <a:ext cx="9721476" cy="909420"/>
          </a:xfrm>
          <a:solidFill>
            <a:srgbClr val="FFC000"/>
          </a:solidFill>
        </p:spPr>
        <p:txBody>
          <a:bodyPr rtlCol="0" anchor="t">
            <a:noAutofit/>
          </a:bodyPr>
          <a:lstStyle/>
          <a:p>
            <a:pPr algn="l" rtl="0"/>
            <a:r>
              <a:rPr lang="en-GB" sz="3200" b="1" i="0" dirty="0">
                <a:solidFill>
                  <a:srgbClr val="000000"/>
                </a:solidFill>
                <a:effectLst/>
                <a:latin typeface="Comic Sans MS" panose="030F0702030302020204" pitchFamily="66" charset="0"/>
              </a:rPr>
              <a:t>Businesses Engagement Questionnaire Report</a:t>
            </a:r>
            <a:endParaRPr lang="en-GB" sz="3200" dirty="0">
              <a:latin typeface="Comic Sans MS" panose="030F0702030302020204" pitchFamily="66" charset="0"/>
            </a:endParaRPr>
          </a:p>
        </p:txBody>
      </p:sp>
      <p:sp>
        <p:nvSpPr>
          <p:cNvPr id="18" name="Date Placeholder 5">
            <a:extLst>
              <a:ext uri="{FF2B5EF4-FFF2-40B4-BE49-F238E27FC236}">
                <a16:creationId xmlns:a16="http://schemas.microsoft.com/office/drawing/2014/main" id="{42EA9F6F-489C-D9C5-6CA4-31D043735B2C}"/>
              </a:ext>
            </a:extLst>
          </p:cNvPr>
          <p:cNvSpPr>
            <a:spLocks noGrp="1"/>
          </p:cNvSpPr>
          <p:nvPr>
            <p:ph type="dt" sz="half" idx="10"/>
          </p:nvPr>
        </p:nvSpPr>
        <p:spPr>
          <a:xfrm>
            <a:off x="8369448" y="6356350"/>
            <a:ext cx="2592594" cy="365125"/>
          </a:xfrm>
        </p:spPr>
        <p:txBody>
          <a:bodyPr anchor="ctr">
            <a:normAutofit/>
          </a:bodyPr>
          <a:lstStyle/>
          <a:p>
            <a:pPr rtl="0">
              <a:spcAft>
                <a:spcPts val="600"/>
              </a:spcAft>
            </a:pPr>
            <a:r>
              <a:rPr lang="en-GB" dirty="0"/>
              <a:t>26/10</a:t>
            </a:r>
            <a:r>
              <a:rPr lang="en-GB" noProof="0" dirty="0"/>
              <a:t>/2023</a:t>
            </a:r>
          </a:p>
        </p:txBody>
      </p:sp>
      <p:sp>
        <p:nvSpPr>
          <p:cNvPr id="20" name="Slide Number Placeholder 6">
            <a:extLst>
              <a:ext uri="{FF2B5EF4-FFF2-40B4-BE49-F238E27FC236}">
                <a16:creationId xmlns:a16="http://schemas.microsoft.com/office/drawing/2014/main" id="{4AE4C06E-C049-3794-FB22-FB8526580D14}"/>
              </a:ext>
            </a:extLst>
          </p:cNvPr>
          <p:cNvSpPr>
            <a:spLocks noGrp="1"/>
          </p:cNvSpPr>
          <p:nvPr>
            <p:ph type="sldNum" sz="quarter" idx="12"/>
          </p:nvPr>
        </p:nvSpPr>
        <p:spPr>
          <a:xfrm>
            <a:off x="10919012" y="6356350"/>
            <a:ext cx="672354" cy="365125"/>
          </a:xfrm>
        </p:spPr>
        <p:txBody>
          <a:bodyPr anchor="ctr">
            <a:normAutofit/>
          </a:bodyPr>
          <a:lstStyle/>
          <a:p>
            <a:pPr rtl="0">
              <a:lnSpc>
                <a:spcPct val="90000"/>
              </a:lnSpc>
              <a:spcAft>
                <a:spcPts val="600"/>
              </a:spcAft>
            </a:pPr>
            <a:fld id="{A2AE2B76-F97F-4BE2-8670-72276A5F21A5}" type="slidenum">
              <a:rPr lang="en-GB" noProof="0" smtClean="0"/>
              <a:pPr rtl="0">
                <a:lnSpc>
                  <a:spcPct val="90000"/>
                </a:lnSpc>
                <a:spcAft>
                  <a:spcPts val="600"/>
                </a:spcAft>
              </a:pPr>
              <a:t>1</a:t>
            </a:fld>
            <a:endParaRPr lang="en-GB" noProof="0"/>
          </a:p>
        </p:txBody>
      </p:sp>
    </p:spTree>
    <p:extLst>
      <p:ext uri="{BB962C8B-B14F-4D97-AF65-F5344CB8AC3E}">
        <p14:creationId xmlns:p14="http://schemas.microsoft.com/office/powerpoint/2010/main" val="16334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5604846" y="860615"/>
            <a:ext cx="5922279" cy="1272986"/>
          </a:xfrm>
          <a:solidFill>
            <a:srgbClr val="00B050"/>
          </a:solidFill>
        </p:spPr>
        <p:txBody>
          <a:bodyPr rtlCol="0"/>
          <a:lstStyle/>
          <a:p>
            <a:pPr rtl="0"/>
            <a:r>
              <a:rPr lang="en-GB" dirty="0">
                <a:latin typeface="Comic Sans MS" panose="030F0702030302020204" pitchFamily="66" charset="0"/>
              </a:rPr>
              <a:t>Agenda</a:t>
            </a:r>
          </a:p>
        </p:txBody>
      </p:sp>
      <p:pic>
        <p:nvPicPr>
          <p:cNvPr id="17" name="Picture Placeholder 16" descr="Logs Stacked ">
            <a:extLst>
              <a:ext uri="{FF2B5EF4-FFF2-40B4-BE49-F238E27FC236}">
                <a16:creationId xmlns:a16="http://schemas.microsoft.com/office/drawing/2014/main" id="{069DD88F-78FC-4DAA-A2E4-DDE824B530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1"/>
            <a:ext cx="4876799" cy="6858000"/>
          </a:xfrm>
        </p:spPr>
      </p:pic>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5095421" y="2357743"/>
            <a:ext cx="6941127" cy="3774464"/>
          </a:xfrm>
        </p:spPr>
        <p:txBody>
          <a:bodyPr rtlCol="0">
            <a:normAutofit/>
          </a:bodyPr>
          <a:lstStyle/>
          <a:p>
            <a:pPr marL="571500" indent="-571500" rtl="0">
              <a:buFont typeface="Arial" panose="020B0604020202020204" pitchFamily="34" charset="0"/>
              <a:buChar char="•"/>
            </a:pPr>
            <a:r>
              <a:rPr lang="en-GB" sz="3600" dirty="0">
                <a:latin typeface="Comic Sans MS" panose="030F0702030302020204" pitchFamily="66" charset="0"/>
              </a:rPr>
              <a:t>Survey Introduction</a:t>
            </a:r>
          </a:p>
          <a:p>
            <a:pPr marL="571500" indent="-571500" rtl="0">
              <a:buFont typeface="Arial" panose="020B0604020202020204" pitchFamily="34" charset="0"/>
              <a:buChar char="•"/>
            </a:pPr>
            <a:r>
              <a:rPr lang="en-GB" sz="3600" dirty="0">
                <a:latin typeface="Comic Sans MS" panose="030F0702030302020204" pitchFamily="66" charset="0"/>
              </a:rPr>
              <a:t>Responses from Businesses</a:t>
            </a:r>
          </a:p>
          <a:p>
            <a:pPr marL="571500" indent="-571500" rtl="0">
              <a:buFont typeface="Arial" panose="020B0604020202020204" pitchFamily="34" charset="0"/>
              <a:buChar char="•"/>
            </a:pPr>
            <a:r>
              <a:rPr lang="en-GB" sz="3600" dirty="0">
                <a:latin typeface="Comic Sans MS" panose="030F0702030302020204" pitchFamily="66" charset="0"/>
              </a:rPr>
              <a:t>Insight on Responses</a:t>
            </a:r>
          </a:p>
          <a:p>
            <a:pPr marL="571500" indent="-571500" rtl="0">
              <a:buFont typeface="Arial" panose="020B0604020202020204" pitchFamily="34" charset="0"/>
              <a:buChar char="•"/>
            </a:pPr>
            <a:r>
              <a:rPr lang="en-GB" sz="3600" dirty="0">
                <a:latin typeface="Comic Sans MS" panose="030F0702030302020204" pitchFamily="66" charset="0"/>
              </a:rPr>
              <a:t>Conclusion</a:t>
            </a:r>
          </a:p>
          <a:p>
            <a:pPr rtl="0"/>
            <a:endParaRPr lang="en-GB" dirty="0"/>
          </a:p>
          <a:p>
            <a:pPr rtl="0"/>
            <a:endParaRPr lang="en-GB" dirty="0"/>
          </a:p>
        </p:txBody>
      </p:sp>
      <p:sp>
        <p:nvSpPr>
          <p:cNvPr id="12" name="Footer Placeholder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rtlCol="0"/>
          <a:lstStyle/>
          <a:p>
            <a:pPr rtl="0"/>
            <a:r>
              <a:rPr lang="en-GB"/>
              <a:t>PRESENTATION TITLE</a:t>
            </a:r>
          </a:p>
        </p:txBody>
      </p:sp>
      <p:sp>
        <p:nvSpPr>
          <p:cNvPr id="10" name="Date Placeholder 9">
            <a:extLst>
              <a:ext uri="{FF2B5EF4-FFF2-40B4-BE49-F238E27FC236}">
                <a16:creationId xmlns:a16="http://schemas.microsoft.com/office/drawing/2014/main" id="{783B1F06-4CB0-449A-A15D-1B0E201DB3F7}"/>
              </a:ext>
            </a:extLst>
          </p:cNvPr>
          <p:cNvSpPr>
            <a:spLocks noGrp="1"/>
          </p:cNvSpPr>
          <p:nvPr>
            <p:ph type="dt" sz="half" idx="10"/>
          </p:nvPr>
        </p:nvSpPr>
        <p:spPr>
          <a:xfrm>
            <a:off x="8369448" y="6356350"/>
            <a:ext cx="2592594" cy="365125"/>
          </a:xfrm>
        </p:spPr>
        <p:txBody>
          <a:bodyPr rtlCol="0"/>
          <a:lstStyle/>
          <a:p>
            <a:pPr rtl="0"/>
            <a:r>
              <a:rPr lang="en-GB"/>
              <a:t>2/11/20XX</a:t>
            </a:r>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rtlCol="0"/>
          <a:lstStyle/>
          <a:p>
            <a:pPr rtl="0"/>
            <a:fld id="{E30AF5A0-43BB-4336-8627-9123B9144D80}" type="slidenum">
              <a:rPr lang="en-GB" smtClean="0"/>
              <a:pPr/>
              <a:t>2</a:t>
            </a:fld>
            <a:endParaRPr lang="en-GB"/>
          </a:p>
        </p:txBody>
      </p:sp>
    </p:spTree>
    <p:extLst>
      <p:ext uri="{BB962C8B-B14F-4D97-AF65-F5344CB8AC3E}">
        <p14:creationId xmlns:p14="http://schemas.microsoft.com/office/powerpoint/2010/main" val="148202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1899110" y="136525"/>
            <a:ext cx="8393779" cy="706194"/>
          </a:xfrm>
          <a:solidFill>
            <a:srgbClr val="00B050"/>
          </a:solidFill>
        </p:spPr>
        <p:txBody>
          <a:bodyPr rtlCol="0"/>
          <a:lstStyle/>
          <a:p>
            <a:pPr algn="ctr" rtl="0"/>
            <a:r>
              <a:rPr lang="en-GB" cap="none" dirty="0">
                <a:latin typeface="Comic Sans MS" panose="030F0702030302020204" pitchFamily="66" charset="0"/>
              </a:rPr>
              <a:t>Survey Introduction</a:t>
            </a:r>
          </a:p>
        </p:txBody>
      </p:sp>
      <p:pic>
        <p:nvPicPr>
          <p:cNvPr id="14" name="Picture Placeholder 13" descr="A person walking along a bridge in a forest ">
            <a:extLst>
              <a:ext uri="{FF2B5EF4-FFF2-40B4-BE49-F238E27FC236}">
                <a16:creationId xmlns:a16="http://schemas.microsoft.com/office/drawing/2014/main" id="{4643E7D7-B55D-4673-951C-3F23015C581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989277"/>
            <a:ext cx="12036829" cy="5732197"/>
          </a:xfrm>
        </p:spPr>
      </p:pic>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n-GB" smtClean="0"/>
              <a:pPr/>
              <a:t>3</a:t>
            </a:fld>
            <a:endParaRPr lang="en-GB"/>
          </a:p>
        </p:txBody>
      </p:sp>
      <p:sp>
        <p:nvSpPr>
          <p:cNvPr id="10" name="TextBox 9">
            <a:extLst>
              <a:ext uri="{FF2B5EF4-FFF2-40B4-BE49-F238E27FC236}">
                <a16:creationId xmlns:a16="http://schemas.microsoft.com/office/drawing/2014/main" id="{DA2C62DB-D46C-8C73-66C3-5730E1472782}"/>
              </a:ext>
            </a:extLst>
          </p:cNvPr>
          <p:cNvSpPr txBox="1"/>
          <p:nvPr/>
        </p:nvSpPr>
        <p:spPr>
          <a:xfrm>
            <a:off x="83127" y="1408551"/>
            <a:ext cx="11508239" cy="4832092"/>
          </a:xfrm>
          <a:prstGeom prst="rect">
            <a:avLst/>
          </a:prstGeom>
          <a:noFill/>
        </p:spPr>
        <p:txBody>
          <a:bodyPr wrap="square" lIns="91440" tIns="45720" rIns="91440" bIns="45720" anchor="t">
            <a:spAutoFit/>
          </a:bodyPr>
          <a:lstStyle/>
          <a:p>
            <a:pPr marL="457200" indent="-457200">
              <a:buFont typeface="Wingdings" panose="05000000000000000000" pitchFamily="2" charset="2"/>
              <a:buChar char="Ø"/>
            </a:pPr>
            <a:r>
              <a:rPr lang="en-US" sz="2800" b="1" i="0" dirty="0">
                <a:solidFill>
                  <a:schemeClr val="bg1"/>
                </a:solidFill>
                <a:effectLst/>
                <a:latin typeface="Comic Sans MS" panose="030F0702030302020204" pitchFamily="66" charset="0"/>
              </a:rPr>
              <a:t>Balloch Castle Country Park Regeneration Group carried out a survey in 2022 to create awareness and encourage action to reverse the decline of Scotland’s historic natural identity, biodiversity, and the nature services upon which we all rely.  </a:t>
            </a:r>
          </a:p>
          <a:p>
            <a:pPr marL="457200" indent="-457200">
              <a:buFont typeface="Wingdings" panose="05000000000000000000" pitchFamily="2" charset="2"/>
              <a:buChar char="Ø"/>
            </a:pPr>
            <a:endParaRPr lang="en-US" sz="2800" b="1" dirty="0">
              <a:solidFill>
                <a:schemeClr val="bg1"/>
              </a:solidFill>
              <a:latin typeface="Comic Sans MS" panose="030F0702030302020204" pitchFamily="66" charset="0"/>
            </a:endParaRPr>
          </a:p>
          <a:p>
            <a:pPr marL="457200" indent="-457200">
              <a:buFont typeface="Wingdings" panose="05000000000000000000" pitchFamily="2" charset="2"/>
              <a:buChar char="Ø"/>
            </a:pPr>
            <a:r>
              <a:rPr lang="en-US" sz="2800" b="1" dirty="0">
                <a:solidFill>
                  <a:schemeClr val="bg1"/>
                </a:solidFill>
                <a:latin typeface="Comic Sans MS" panose="030F0702030302020204" pitchFamily="66" charset="0"/>
              </a:rPr>
              <a:t>We received over 250 responses from park users.</a:t>
            </a:r>
          </a:p>
          <a:p>
            <a:pPr marL="457200" indent="-457200">
              <a:buFont typeface="Wingdings" panose="05000000000000000000" pitchFamily="2" charset="2"/>
              <a:buChar char="Ø"/>
            </a:pPr>
            <a:endParaRPr lang="en-US" sz="2800" b="1" i="0" dirty="0">
              <a:solidFill>
                <a:schemeClr val="bg1"/>
              </a:solidFill>
              <a:effectLst/>
              <a:latin typeface="Comic Sans MS" panose="030F0702030302020204" pitchFamily="66" charset="0"/>
            </a:endParaRPr>
          </a:p>
          <a:p>
            <a:pPr marL="457200" indent="-457200">
              <a:buFont typeface="Wingdings" panose="05000000000000000000" pitchFamily="2" charset="2"/>
              <a:buChar char="Ø"/>
            </a:pPr>
            <a:r>
              <a:rPr lang="en-US" sz="2800" b="1" dirty="0">
                <a:solidFill>
                  <a:schemeClr val="bg1"/>
                </a:solidFill>
                <a:latin typeface="Comic Sans MS"/>
              </a:rPr>
              <a:t>We decided to carry out another survey to</a:t>
            </a:r>
            <a:r>
              <a:rPr lang="en-US" sz="2800" b="1" i="0" dirty="0">
                <a:solidFill>
                  <a:schemeClr val="bg1"/>
                </a:solidFill>
                <a:effectLst/>
                <a:latin typeface="Comic Sans MS"/>
              </a:rPr>
              <a:t> focus on the expertise of the local business community to open discussions around how the Park could generate income to become self-sustaining and how the Castle can be brought back into use.</a:t>
            </a:r>
            <a:endParaRPr lang="en-GB" sz="2800" dirty="0">
              <a:solidFill>
                <a:schemeClr val="bg1"/>
              </a:solidFill>
              <a:latin typeface="Comic Sans MS"/>
            </a:endParaRPr>
          </a:p>
        </p:txBody>
      </p:sp>
    </p:spTree>
    <p:extLst>
      <p:ext uri="{BB962C8B-B14F-4D97-AF65-F5344CB8AC3E}">
        <p14:creationId xmlns:p14="http://schemas.microsoft.com/office/powerpoint/2010/main" val="68372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95325" y="131926"/>
            <a:ext cx="5227171" cy="732598"/>
          </a:xfrm>
        </p:spPr>
        <p:txBody>
          <a:bodyPr rtlCol="0"/>
          <a:lstStyle/>
          <a:p>
            <a:pPr rtl="0"/>
            <a:r>
              <a:rPr lang="en-GB" cap="none" dirty="0">
                <a:latin typeface="Comic Sans MS" panose="030F0702030302020204" pitchFamily="66" charset="0"/>
              </a:rPr>
              <a:t>Business Response</a:t>
            </a:r>
          </a:p>
        </p:txBody>
      </p:sp>
      <p:sp>
        <p:nvSpPr>
          <p:cNvPr id="3" name="Content Placeholder 2">
            <a:extLst>
              <a:ext uri="{FF2B5EF4-FFF2-40B4-BE49-F238E27FC236}">
                <a16:creationId xmlns:a16="http://schemas.microsoft.com/office/drawing/2014/main" id="{67B3B98E-7C7D-4502-828B-DCB91E0843AB}"/>
              </a:ext>
            </a:extLst>
          </p:cNvPr>
          <p:cNvSpPr>
            <a:spLocks noGrp="1"/>
          </p:cNvSpPr>
          <p:nvPr>
            <p:ph type="subTitle" idx="1"/>
          </p:nvPr>
        </p:nvSpPr>
        <p:spPr>
          <a:xfrm>
            <a:off x="0" y="1228989"/>
            <a:ext cx="6515099" cy="3402494"/>
          </a:xfrm>
        </p:spPr>
        <p:txBody>
          <a:bodyPr rtlCol="0"/>
          <a:lstStyle/>
          <a:p>
            <a:pPr rtl="0"/>
            <a:r>
              <a:rPr lang="en-GB" sz="3600" dirty="0">
                <a:latin typeface="Comic Sans MS" panose="030F0702030302020204" pitchFamily="66" charset="0"/>
              </a:rPr>
              <a:t>So far, we have engaged with Six businesses who have provided us with valuable insight into their view on Balloch Park.</a:t>
            </a:r>
          </a:p>
        </p:txBody>
      </p:sp>
      <p:pic>
        <p:nvPicPr>
          <p:cNvPr id="5" name="Picture 4">
            <a:extLst>
              <a:ext uri="{FF2B5EF4-FFF2-40B4-BE49-F238E27FC236}">
                <a16:creationId xmlns:a16="http://schemas.microsoft.com/office/drawing/2014/main" id="{63C0B9DC-DF7E-961A-8C5F-80EC406D9D10}"/>
              </a:ext>
            </a:extLst>
          </p:cNvPr>
          <p:cNvPicPr>
            <a:picLocks noChangeAspect="1"/>
          </p:cNvPicPr>
          <p:nvPr/>
        </p:nvPicPr>
        <p:blipFill>
          <a:blip r:embed="rId3"/>
          <a:stretch>
            <a:fillRect/>
          </a:stretch>
        </p:blipFill>
        <p:spPr>
          <a:xfrm>
            <a:off x="6362699" y="140107"/>
            <a:ext cx="3257063" cy="2082030"/>
          </a:xfrm>
          <a:prstGeom prst="rect">
            <a:avLst/>
          </a:prstGeom>
        </p:spPr>
      </p:pic>
      <p:pic>
        <p:nvPicPr>
          <p:cNvPr id="9" name="Picture 8">
            <a:extLst>
              <a:ext uri="{FF2B5EF4-FFF2-40B4-BE49-F238E27FC236}">
                <a16:creationId xmlns:a16="http://schemas.microsoft.com/office/drawing/2014/main" id="{C94804B1-A42D-703C-A6B9-F40C5A44BA8B}"/>
              </a:ext>
            </a:extLst>
          </p:cNvPr>
          <p:cNvPicPr>
            <a:picLocks noChangeAspect="1"/>
          </p:cNvPicPr>
          <p:nvPr/>
        </p:nvPicPr>
        <p:blipFill>
          <a:blip r:embed="rId4"/>
          <a:stretch>
            <a:fillRect/>
          </a:stretch>
        </p:blipFill>
        <p:spPr>
          <a:xfrm>
            <a:off x="9619762" y="140106"/>
            <a:ext cx="2826816" cy="2082029"/>
          </a:xfrm>
          <a:prstGeom prst="rect">
            <a:avLst/>
          </a:prstGeom>
        </p:spPr>
      </p:pic>
      <p:pic>
        <p:nvPicPr>
          <p:cNvPr id="11" name="Picture 10">
            <a:extLst>
              <a:ext uri="{FF2B5EF4-FFF2-40B4-BE49-F238E27FC236}">
                <a16:creationId xmlns:a16="http://schemas.microsoft.com/office/drawing/2014/main" id="{60BF90F1-AB87-0CD2-0A01-B5812A05630E}"/>
              </a:ext>
            </a:extLst>
          </p:cNvPr>
          <p:cNvPicPr>
            <a:picLocks noChangeAspect="1"/>
          </p:cNvPicPr>
          <p:nvPr/>
        </p:nvPicPr>
        <p:blipFill>
          <a:blip r:embed="rId5"/>
          <a:stretch>
            <a:fillRect/>
          </a:stretch>
        </p:blipFill>
        <p:spPr>
          <a:xfrm>
            <a:off x="497840" y="4511040"/>
            <a:ext cx="4293162" cy="2346960"/>
          </a:xfrm>
          <a:prstGeom prst="rect">
            <a:avLst/>
          </a:prstGeom>
        </p:spPr>
      </p:pic>
      <p:pic>
        <p:nvPicPr>
          <p:cNvPr id="14" name="Picture 13">
            <a:extLst>
              <a:ext uri="{FF2B5EF4-FFF2-40B4-BE49-F238E27FC236}">
                <a16:creationId xmlns:a16="http://schemas.microsoft.com/office/drawing/2014/main" id="{1C646BDE-434E-5DA8-35FC-6456F54CB217}"/>
              </a:ext>
            </a:extLst>
          </p:cNvPr>
          <p:cNvPicPr>
            <a:picLocks noChangeAspect="1"/>
          </p:cNvPicPr>
          <p:nvPr/>
        </p:nvPicPr>
        <p:blipFill>
          <a:blip r:embed="rId6"/>
          <a:stretch>
            <a:fillRect/>
          </a:stretch>
        </p:blipFill>
        <p:spPr>
          <a:xfrm>
            <a:off x="6583680" y="4464092"/>
            <a:ext cx="4368800" cy="2453964"/>
          </a:xfrm>
          <a:prstGeom prst="rect">
            <a:avLst/>
          </a:prstGeom>
        </p:spPr>
      </p:pic>
      <p:pic>
        <p:nvPicPr>
          <p:cNvPr id="16" name="Picture 15">
            <a:extLst>
              <a:ext uri="{FF2B5EF4-FFF2-40B4-BE49-F238E27FC236}">
                <a16:creationId xmlns:a16="http://schemas.microsoft.com/office/drawing/2014/main" id="{10E48015-8B8B-C3A6-ACCB-640A7845C2A5}"/>
              </a:ext>
            </a:extLst>
          </p:cNvPr>
          <p:cNvPicPr>
            <a:picLocks noChangeAspect="1"/>
          </p:cNvPicPr>
          <p:nvPr/>
        </p:nvPicPr>
        <p:blipFill>
          <a:blip r:embed="rId7"/>
          <a:stretch>
            <a:fillRect/>
          </a:stretch>
        </p:blipFill>
        <p:spPr>
          <a:xfrm>
            <a:off x="7073494" y="2287528"/>
            <a:ext cx="4440875" cy="2111168"/>
          </a:xfrm>
          <a:prstGeom prst="rect">
            <a:avLst/>
          </a:prstGeom>
        </p:spPr>
      </p:pic>
    </p:spTree>
    <p:extLst>
      <p:ext uri="{BB962C8B-B14F-4D97-AF65-F5344CB8AC3E}">
        <p14:creationId xmlns:p14="http://schemas.microsoft.com/office/powerpoint/2010/main" val="338432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1301460" y="78336"/>
            <a:ext cx="9589079" cy="706194"/>
          </a:xfrm>
          <a:solidFill>
            <a:srgbClr val="00B050"/>
          </a:solidFill>
        </p:spPr>
        <p:txBody>
          <a:bodyPr rtlCol="0">
            <a:normAutofit fontScale="90000"/>
          </a:bodyPr>
          <a:lstStyle/>
          <a:p>
            <a:pPr algn="ctr" rtl="0"/>
            <a:r>
              <a:rPr lang="en-GB" cap="none" dirty="0">
                <a:latin typeface="Comic Sans MS" panose="030F0702030302020204" pitchFamily="66" charset="0"/>
              </a:rPr>
              <a:t>Insight to some Questions and Responses</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n-GB" smtClean="0"/>
              <a:pPr rtl="0"/>
              <a:t>5</a:t>
            </a:fld>
            <a:endParaRPr lang="en-GB"/>
          </a:p>
        </p:txBody>
      </p:sp>
      <p:sp>
        <p:nvSpPr>
          <p:cNvPr id="11" name="Speech Bubble: Rectangle 10">
            <a:extLst>
              <a:ext uri="{FF2B5EF4-FFF2-40B4-BE49-F238E27FC236}">
                <a16:creationId xmlns:a16="http://schemas.microsoft.com/office/drawing/2014/main" id="{845A0502-7859-08B1-9A27-F33B10828F6B}"/>
              </a:ext>
            </a:extLst>
          </p:cNvPr>
          <p:cNvSpPr/>
          <p:nvPr/>
        </p:nvSpPr>
        <p:spPr>
          <a:xfrm>
            <a:off x="108554" y="845308"/>
            <a:ext cx="11670580" cy="2319252"/>
          </a:xfrm>
          <a:prstGeom prst="wedgeRect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0" i="0" dirty="0">
                <a:solidFill>
                  <a:srgbClr val="212121"/>
                </a:solidFill>
                <a:effectLst/>
                <a:latin typeface="Comic Sans MS" panose="030F0702030302020204" pitchFamily="66" charset="0"/>
              </a:rPr>
              <a:t>Q. What do you like about Balloch Castle Country Park (BCCP) and how does your business benefit from having the Park nearby (think about your customers, staff and the wider,</a:t>
            </a:r>
            <a:endParaRPr lang="en-GB" sz="2800" dirty="0">
              <a:latin typeface="Comic Sans MS" panose="030F0702030302020204" pitchFamily="66" charset="0"/>
            </a:endParaRPr>
          </a:p>
        </p:txBody>
      </p:sp>
      <p:sp>
        <p:nvSpPr>
          <p:cNvPr id="12" name="Double Wave 11">
            <a:extLst>
              <a:ext uri="{FF2B5EF4-FFF2-40B4-BE49-F238E27FC236}">
                <a16:creationId xmlns:a16="http://schemas.microsoft.com/office/drawing/2014/main" id="{70E41848-6201-3EE5-C126-D34219335E93}"/>
              </a:ext>
            </a:extLst>
          </p:cNvPr>
          <p:cNvSpPr/>
          <p:nvPr/>
        </p:nvSpPr>
        <p:spPr>
          <a:xfrm>
            <a:off x="108555" y="3304944"/>
            <a:ext cx="11795270" cy="3416531"/>
          </a:xfrm>
          <a:prstGeom prst="doubleWave">
            <a:avLst>
              <a:gd name="adj1" fmla="val 6250"/>
              <a:gd name="adj2" fmla="val -1524"/>
            </a:avLst>
          </a:prstGeom>
          <a:solidFill>
            <a:srgbClr val="DDEF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212121"/>
                </a:solidFill>
                <a:effectLst/>
                <a:latin typeface="Comic Sans MS" panose="030F0702030302020204" pitchFamily="66" charset="0"/>
              </a:rPr>
              <a:t>Response - As a personal user, I walk, run, swim in the Park and enjoy doing so. My Wild Highlands Coffee business benefits as it is visible from the Park and visitors come to my premises as a result of being in the Park. My Bee School business benefits as the Park contains native pollinator species, which are in decline. I'm happy that INNS are being removed from the Park.,</a:t>
            </a:r>
            <a:endParaRPr lang="en-GB" sz="2400" dirty="0">
              <a:latin typeface="Comic Sans MS" panose="030F0702030302020204" pitchFamily="66" charset="0"/>
            </a:endParaRPr>
          </a:p>
        </p:txBody>
      </p:sp>
    </p:spTree>
    <p:extLst>
      <p:ext uri="{BB962C8B-B14F-4D97-AF65-F5344CB8AC3E}">
        <p14:creationId xmlns:p14="http://schemas.microsoft.com/office/powerpoint/2010/main" val="83343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1301460" y="78336"/>
            <a:ext cx="9589079" cy="706194"/>
          </a:xfrm>
          <a:solidFill>
            <a:srgbClr val="00B050"/>
          </a:solidFill>
        </p:spPr>
        <p:txBody>
          <a:bodyPr rtlCol="0">
            <a:normAutofit fontScale="90000"/>
          </a:bodyPr>
          <a:lstStyle/>
          <a:p>
            <a:pPr algn="ctr" rtl="0"/>
            <a:r>
              <a:rPr lang="en-GB" cap="none" dirty="0">
                <a:latin typeface="Comic Sans MS" panose="030F0702030302020204" pitchFamily="66" charset="0"/>
              </a:rPr>
              <a:t>Insight to some Questions and Responses</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n-GB" smtClean="0"/>
              <a:pPr rtl="0"/>
              <a:t>6</a:t>
            </a:fld>
            <a:endParaRPr lang="en-GB"/>
          </a:p>
        </p:txBody>
      </p:sp>
      <p:sp>
        <p:nvSpPr>
          <p:cNvPr id="12" name="Double Wave 11">
            <a:extLst>
              <a:ext uri="{FF2B5EF4-FFF2-40B4-BE49-F238E27FC236}">
                <a16:creationId xmlns:a16="http://schemas.microsoft.com/office/drawing/2014/main" id="{70E41848-6201-3EE5-C126-D34219335E93}"/>
              </a:ext>
            </a:extLst>
          </p:cNvPr>
          <p:cNvSpPr/>
          <p:nvPr/>
        </p:nvSpPr>
        <p:spPr>
          <a:xfrm>
            <a:off x="133493" y="1022465"/>
            <a:ext cx="11795270" cy="5333885"/>
          </a:xfrm>
          <a:prstGeom prst="doubleWave">
            <a:avLst>
              <a:gd name="adj1" fmla="val 6250"/>
              <a:gd name="adj2" fmla="val -1524"/>
            </a:avLst>
          </a:prstGeom>
          <a:solidFill>
            <a:srgbClr val="DDEF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0" i="0" dirty="0">
                <a:solidFill>
                  <a:srgbClr val="212121"/>
                </a:solidFill>
                <a:effectLst/>
                <a:latin typeface="Comic Sans MS" panose="030F0702030302020204" pitchFamily="66" charset="0"/>
              </a:rPr>
              <a:t>Response - Balloch park is a beautiful area right on our doorstep and we encourage visitors to our Lomond gate Manufacturing site to visit </a:t>
            </a:r>
            <a:r>
              <a:rPr lang="en-US" sz="2400" dirty="0">
                <a:solidFill>
                  <a:srgbClr val="212121"/>
                </a:solidFill>
                <a:latin typeface="Comic Sans MS" panose="030F0702030302020204" pitchFamily="66" charset="0"/>
              </a:rPr>
              <a:t>and </a:t>
            </a:r>
            <a:r>
              <a:rPr lang="en-US" sz="2400" b="0" i="0" dirty="0">
                <a:solidFill>
                  <a:srgbClr val="212121"/>
                </a:solidFill>
                <a:effectLst/>
                <a:latin typeface="Comic Sans MS" panose="030F0702030302020204" pitchFamily="66" charset="0"/>
              </a:rPr>
              <a:t>see the beauty of Loch Lomond. Being a worldwide company we have visitors from all over the world who are keen to see Loch Lomond and we would recommend a walk in Balloch Park before/after work to clear your head and see the beauty of the area. Being local myself I live basically next door to Balloch Park, and I have been on Sweeney’s Cruise a few times Balloch Park and the castle are obviously something the highlight but the castle bit of eye sore. </a:t>
            </a:r>
            <a:endParaRPr lang="en-GB" sz="2400" dirty="0">
              <a:latin typeface="Comic Sans MS" panose="030F0702030302020204" pitchFamily="66" charset="0"/>
            </a:endParaRPr>
          </a:p>
        </p:txBody>
      </p:sp>
    </p:spTree>
    <p:extLst>
      <p:ext uri="{BB962C8B-B14F-4D97-AF65-F5344CB8AC3E}">
        <p14:creationId xmlns:p14="http://schemas.microsoft.com/office/powerpoint/2010/main" val="82562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1301460" y="78336"/>
            <a:ext cx="9589079" cy="706194"/>
          </a:xfrm>
          <a:solidFill>
            <a:srgbClr val="00B050"/>
          </a:solidFill>
        </p:spPr>
        <p:txBody>
          <a:bodyPr rtlCol="0">
            <a:normAutofit fontScale="90000"/>
          </a:bodyPr>
          <a:lstStyle/>
          <a:p>
            <a:pPr algn="ctr" rtl="0"/>
            <a:r>
              <a:rPr lang="en-GB" cap="none" dirty="0">
                <a:latin typeface="Comic Sans MS" panose="030F0702030302020204" pitchFamily="66" charset="0"/>
              </a:rPr>
              <a:t>Insight to some Questions and Responses</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n-GB" smtClean="0"/>
              <a:pPr rtl="0"/>
              <a:t>7</a:t>
            </a:fld>
            <a:endParaRPr lang="en-GB"/>
          </a:p>
        </p:txBody>
      </p:sp>
      <p:sp>
        <p:nvSpPr>
          <p:cNvPr id="11" name="Speech Bubble: Rectangle 10">
            <a:extLst>
              <a:ext uri="{FF2B5EF4-FFF2-40B4-BE49-F238E27FC236}">
                <a16:creationId xmlns:a16="http://schemas.microsoft.com/office/drawing/2014/main" id="{845A0502-7859-08B1-9A27-F33B10828F6B}"/>
              </a:ext>
            </a:extLst>
          </p:cNvPr>
          <p:cNvSpPr/>
          <p:nvPr/>
        </p:nvSpPr>
        <p:spPr>
          <a:xfrm>
            <a:off x="108554" y="845308"/>
            <a:ext cx="11670580" cy="2319252"/>
          </a:xfrm>
          <a:prstGeom prst="wedgeRect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0" i="0" dirty="0">
                <a:solidFill>
                  <a:srgbClr val="212121"/>
                </a:solidFill>
                <a:effectLst/>
                <a:latin typeface="Comic Sans MS" panose="030F0702030302020204" pitchFamily="66" charset="0"/>
              </a:rPr>
              <a:t>Q. In our Park users’ survey last year people emphatically stated they want to see the Castle and other built assets in the Park restored and brought back into use.  How do you think……</a:t>
            </a:r>
            <a:endParaRPr lang="en-GB" sz="2800" dirty="0">
              <a:latin typeface="Comic Sans MS" panose="030F0702030302020204" pitchFamily="66" charset="0"/>
            </a:endParaRPr>
          </a:p>
        </p:txBody>
      </p:sp>
      <p:sp>
        <p:nvSpPr>
          <p:cNvPr id="12" name="Double Wave 11">
            <a:extLst>
              <a:ext uri="{FF2B5EF4-FFF2-40B4-BE49-F238E27FC236}">
                <a16:creationId xmlns:a16="http://schemas.microsoft.com/office/drawing/2014/main" id="{70E41848-6201-3EE5-C126-D34219335E93}"/>
              </a:ext>
            </a:extLst>
          </p:cNvPr>
          <p:cNvSpPr/>
          <p:nvPr/>
        </p:nvSpPr>
        <p:spPr>
          <a:xfrm>
            <a:off x="108555" y="3304944"/>
            <a:ext cx="11795270" cy="3416531"/>
          </a:xfrm>
          <a:prstGeom prst="doubleWave">
            <a:avLst>
              <a:gd name="adj1" fmla="val 6250"/>
              <a:gd name="adj2" fmla="val -1524"/>
            </a:avLst>
          </a:prstGeom>
          <a:solidFill>
            <a:srgbClr val="DDEF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212121"/>
                </a:solidFill>
                <a:effectLst/>
                <a:latin typeface="Comic Sans MS" panose="030F0702030302020204" pitchFamily="66" charset="0"/>
              </a:rPr>
              <a:t>Response - The leaseholder needs to be more responsive to local business proposals and encourage and accommodate them. Start-up companies need a more entrepreneurial approach to support.</a:t>
            </a:r>
            <a:endParaRPr lang="en-GB" sz="2400" dirty="0">
              <a:latin typeface="Comic Sans MS" panose="030F0702030302020204" pitchFamily="66" charset="0"/>
            </a:endParaRPr>
          </a:p>
        </p:txBody>
      </p:sp>
    </p:spTree>
    <p:extLst>
      <p:ext uri="{BB962C8B-B14F-4D97-AF65-F5344CB8AC3E}">
        <p14:creationId xmlns:p14="http://schemas.microsoft.com/office/powerpoint/2010/main" val="352546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1301460" y="78336"/>
            <a:ext cx="9589079" cy="706194"/>
          </a:xfrm>
          <a:solidFill>
            <a:srgbClr val="00B050"/>
          </a:solidFill>
        </p:spPr>
        <p:txBody>
          <a:bodyPr rtlCol="0">
            <a:normAutofit fontScale="90000"/>
          </a:bodyPr>
          <a:lstStyle/>
          <a:p>
            <a:pPr algn="ctr" rtl="0"/>
            <a:r>
              <a:rPr lang="en-GB" cap="none" dirty="0">
                <a:latin typeface="Comic Sans MS" panose="030F0702030302020204" pitchFamily="66" charset="0"/>
              </a:rPr>
              <a:t>Insight to some Questions and Responses</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rtlCol="0"/>
          <a:lstStyle/>
          <a:p>
            <a:pPr rtl="0"/>
            <a:fld id="{A53D7EE4-1EDB-42FD-B6B7-A82C9F31F0F4}" type="slidenum">
              <a:rPr lang="en-GB" smtClean="0"/>
              <a:pPr rtl="0"/>
              <a:t>8</a:t>
            </a:fld>
            <a:endParaRPr lang="en-GB"/>
          </a:p>
        </p:txBody>
      </p:sp>
      <p:sp>
        <p:nvSpPr>
          <p:cNvPr id="11" name="Speech Bubble: Rectangle 10">
            <a:extLst>
              <a:ext uri="{FF2B5EF4-FFF2-40B4-BE49-F238E27FC236}">
                <a16:creationId xmlns:a16="http://schemas.microsoft.com/office/drawing/2014/main" id="{845A0502-7859-08B1-9A27-F33B10828F6B}"/>
              </a:ext>
            </a:extLst>
          </p:cNvPr>
          <p:cNvSpPr/>
          <p:nvPr/>
        </p:nvSpPr>
        <p:spPr>
          <a:xfrm>
            <a:off x="108554" y="845308"/>
            <a:ext cx="11670580" cy="2319252"/>
          </a:xfrm>
          <a:prstGeom prst="wedgeRect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0" i="0" dirty="0">
                <a:solidFill>
                  <a:srgbClr val="212121"/>
                </a:solidFill>
                <a:effectLst/>
                <a:latin typeface="Comic Sans MS" panose="030F0702030302020204" pitchFamily="66" charset="0"/>
              </a:rPr>
              <a:t>Q. In our Park users’ survey last year people emphatically stated they want to see the Castle and other built assets in the Park restored and brought back into use.  How do you think……</a:t>
            </a:r>
            <a:endParaRPr lang="en-GB" sz="2800" dirty="0">
              <a:latin typeface="Comic Sans MS" panose="030F0702030302020204" pitchFamily="66" charset="0"/>
            </a:endParaRPr>
          </a:p>
        </p:txBody>
      </p:sp>
      <p:sp>
        <p:nvSpPr>
          <p:cNvPr id="12" name="Double Wave 11">
            <a:extLst>
              <a:ext uri="{FF2B5EF4-FFF2-40B4-BE49-F238E27FC236}">
                <a16:creationId xmlns:a16="http://schemas.microsoft.com/office/drawing/2014/main" id="{70E41848-6201-3EE5-C126-D34219335E93}"/>
              </a:ext>
            </a:extLst>
          </p:cNvPr>
          <p:cNvSpPr/>
          <p:nvPr/>
        </p:nvSpPr>
        <p:spPr>
          <a:xfrm>
            <a:off x="108555" y="3304944"/>
            <a:ext cx="11795270" cy="3416531"/>
          </a:xfrm>
          <a:prstGeom prst="doubleWave">
            <a:avLst>
              <a:gd name="adj1" fmla="val 6250"/>
              <a:gd name="adj2" fmla="val -1524"/>
            </a:avLst>
          </a:prstGeom>
          <a:solidFill>
            <a:srgbClr val="DDEF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212121"/>
                </a:solidFill>
                <a:effectLst/>
                <a:latin typeface="Comic Sans MS" panose="030F0702030302020204" pitchFamily="66" charset="0"/>
              </a:rPr>
              <a:t>Response - I think this would be a great idea - having it open with memorabilia and historical items from the area including maid of the loch, old bear park, Sweeneys cruises, details of events / concerts </a:t>
            </a:r>
            <a:r>
              <a:rPr lang="en-US" sz="2400" b="0" i="0" dirty="0" err="1">
                <a:solidFill>
                  <a:srgbClr val="212121"/>
                </a:solidFill>
                <a:effectLst/>
                <a:latin typeface="Comic Sans MS" panose="030F0702030302020204" pitchFamily="66" charset="0"/>
              </a:rPr>
              <a:t>etc</a:t>
            </a:r>
            <a:r>
              <a:rPr lang="en-US" sz="2400" b="0" i="0" dirty="0">
                <a:solidFill>
                  <a:srgbClr val="212121"/>
                </a:solidFill>
                <a:effectLst/>
                <a:latin typeface="Comic Sans MS" panose="030F0702030302020204" pitchFamily="66" charset="0"/>
              </a:rPr>
              <a:t> that have happened at the park - I feel this would all be of great interest to people. Then the possibility of renting spaces out to business </a:t>
            </a:r>
            <a:r>
              <a:rPr lang="en-US" sz="2400" b="0" i="0" dirty="0" err="1">
                <a:solidFill>
                  <a:srgbClr val="212121"/>
                </a:solidFill>
                <a:effectLst/>
                <a:latin typeface="Comic Sans MS" panose="030F0702030302020204" pitchFamily="66" charset="0"/>
              </a:rPr>
              <a:t>etc</a:t>
            </a:r>
            <a:r>
              <a:rPr lang="en-US" sz="2400" b="0" i="0" dirty="0">
                <a:solidFill>
                  <a:srgbClr val="212121"/>
                </a:solidFill>
                <a:effectLst/>
                <a:latin typeface="Comic Sans MS" panose="030F0702030302020204" pitchFamily="66" charset="0"/>
              </a:rPr>
              <a:t> or a tea room, restaurant, events space (weddings and events) </a:t>
            </a:r>
            <a:r>
              <a:rPr lang="en-US" sz="2400" b="0" i="0" dirty="0" err="1">
                <a:solidFill>
                  <a:srgbClr val="212121"/>
                </a:solidFill>
                <a:effectLst/>
                <a:latin typeface="Comic Sans MS" panose="030F0702030302020204" pitchFamily="66" charset="0"/>
              </a:rPr>
              <a:t>etc</a:t>
            </a:r>
            <a:endParaRPr lang="en-GB" sz="2400" dirty="0">
              <a:latin typeface="Comic Sans MS" panose="030F0702030302020204" pitchFamily="66" charset="0"/>
            </a:endParaRPr>
          </a:p>
        </p:txBody>
      </p:sp>
    </p:spTree>
    <p:extLst>
      <p:ext uri="{BB962C8B-B14F-4D97-AF65-F5344CB8AC3E}">
        <p14:creationId xmlns:p14="http://schemas.microsoft.com/office/powerpoint/2010/main" val="100673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B9FC-B1A4-42E1-B2DC-D0C0A1C37D05}"/>
              </a:ext>
            </a:extLst>
          </p:cNvPr>
          <p:cNvSpPr>
            <a:spLocks noGrp="1"/>
          </p:cNvSpPr>
          <p:nvPr>
            <p:ph type="title"/>
          </p:nvPr>
        </p:nvSpPr>
        <p:spPr>
          <a:xfrm>
            <a:off x="3781024" y="174967"/>
            <a:ext cx="3703856" cy="669779"/>
          </a:xfrm>
        </p:spPr>
        <p:txBody>
          <a:bodyPr rtlCol="0">
            <a:normAutofit fontScale="90000"/>
          </a:bodyPr>
          <a:lstStyle/>
          <a:p>
            <a:pPr rtl="0"/>
            <a:r>
              <a:rPr lang="en-GB" cap="none" dirty="0"/>
              <a:t>Conclusion</a:t>
            </a:r>
          </a:p>
        </p:txBody>
      </p:sp>
      <p:sp>
        <p:nvSpPr>
          <p:cNvPr id="5" name="Slide Number Placeholder 4">
            <a:extLst>
              <a:ext uri="{FF2B5EF4-FFF2-40B4-BE49-F238E27FC236}">
                <a16:creationId xmlns:a16="http://schemas.microsoft.com/office/drawing/2014/main" id="{72222C8D-E9B4-48F2-9C7F-21F2902FB362}"/>
              </a:ext>
            </a:extLst>
          </p:cNvPr>
          <p:cNvSpPr>
            <a:spLocks noGrp="1"/>
          </p:cNvSpPr>
          <p:nvPr>
            <p:ph type="sldNum" sz="quarter" idx="12"/>
          </p:nvPr>
        </p:nvSpPr>
        <p:spPr>
          <a:xfrm>
            <a:off x="10919012" y="6356350"/>
            <a:ext cx="672354" cy="365125"/>
          </a:xfrm>
        </p:spPr>
        <p:txBody>
          <a:bodyPr rtlCol="0"/>
          <a:lstStyle/>
          <a:p>
            <a:pPr rtl="0"/>
            <a:fld id="{DE330D17-32E5-404A-9262-6A998ABC0878}" type="slidenum">
              <a:rPr lang="en-GB" smtClean="0"/>
              <a:pPr rtl="0"/>
              <a:t>9</a:t>
            </a:fld>
            <a:endParaRPr lang="en-GB"/>
          </a:p>
        </p:txBody>
      </p:sp>
      <p:sp>
        <p:nvSpPr>
          <p:cNvPr id="8" name="TextBox 7">
            <a:extLst>
              <a:ext uri="{FF2B5EF4-FFF2-40B4-BE49-F238E27FC236}">
                <a16:creationId xmlns:a16="http://schemas.microsoft.com/office/drawing/2014/main" id="{EF64ADC6-E533-84A7-BC35-9A4D5DD18E2B}"/>
              </a:ext>
            </a:extLst>
          </p:cNvPr>
          <p:cNvSpPr txBox="1"/>
          <p:nvPr/>
        </p:nvSpPr>
        <p:spPr>
          <a:xfrm>
            <a:off x="3665729" y="5807002"/>
            <a:ext cx="4256483" cy="584775"/>
          </a:xfrm>
          <a:prstGeom prst="rect">
            <a:avLst/>
          </a:prstGeom>
          <a:noFill/>
        </p:spPr>
        <p:txBody>
          <a:bodyPr wrap="square">
            <a:spAutoFit/>
          </a:bodyPr>
          <a:lstStyle/>
          <a:p>
            <a:r>
              <a:rPr lang="en-GB" sz="3200" b="1" dirty="0">
                <a:latin typeface="Comic Sans MS" panose="030F0702030302020204" pitchFamily="66" charset="0"/>
              </a:rPr>
              <a:t>Thank you!</a:t>
            </a:r>
          </a:p>
        </p:txBody>
      </p:sp>
      <p:sp>
        <p:nvSpPr>
          <p:cNvPr id="12" name="TextBox 11">
            <a:extLst>
              <a:ext uri="{FF2B5EF4-FFF2-40B4-BE49-F238E27FC236}">
                <a16:creationId xmlns:a16="http://schemas.microsoft.com/office/drawing/2014/main" id="{6A8CD8FF-6298-31A8-48A4-F378074BE669}"/>
              </a:ext>
            </a:extLst>
          </p:cNvPr>
          <p:cNvSpPr txBox="1"/>
          <p:nvPr/>
        </p:nvSpPr>
        <p:spPr>
          <a:xfrm>
            <a:off x="257694" y="1203169"/>
            <a:ext cx="11820698" cy="3970318"/>
          </a:xfrm>
          <a:prstGeom prst="rect">
            <a:avLst/>
          </a:prstGeom>
          <a:noFill/>
        </p:spPr>
        <p:txBody>
          <a:bodyPr wrap="square">
            <a:spAutoFit/>
          </a:bodyPr>
          <a:lstStyle/>
          <a:p>
            <a:pPr marL="457200" indent="-457200">
              <a:buFont typeface="Wingdings" panose="05000000000000000000" pitchFamily="2" charset="2"/>
              <a:buChar char="Ø"/>
            </a:pPr>
            <a:r>
              <a:rPr lang="en-US" sz="2800" b="1" i="0" dirty="0">
                <a:solidFill>
                  <a:srgbClr val="000000"/>
                </a:solidFill>
                <a:effectLst/>
                <a:latin typeface="Comic Sans MS" panose="030F0702030302020204" pitchFamily="66" charset="0"/>
              </a:rPr>
              <a:t>For more information about BCCPRG please see https://ballochparkregen.co.uk/ </a:t>
            </a:r>
          </a:p>
          <a:p>
            <a:pPr marL="457200" indent="-457200">
              <a:buFont typeface="Wingdings" panose="05000000000000000000" pitchFamily="2" charset="2"/>
              <a:buChar char="Ø"/>
            </a:pPr>
            <a:endParaRPr lang="en-US" sz="2800" b="1" dirty="0">
              <a:solidFill>
                <a:srgbClr val="000000"/>
              </a:solidFill>
              <a:latin typeface="Comic Sans MS" panose="030F0702030302020204" pitchFamily="66" charset="0"/>
            </a:endParaRPr>
          </a:p>
          <a:p>
            <a:pPr marL="457200" indent="-457200">
              <a:buFont typeface="Wingdings" panose="05000000000000000000" pitchFamily="2" charset="2"/>
              <a:buChar char="Ø"/>
            </a:pPr>
            <a:r>
              <a:rPr lang="en-US" sz="2800" b="1" dirty="0">
                <a:solidFill>
                  <a:srgbClr val="000000"/>
                </a:solidFill>
                <a:latin typeface="Comic Sans MS" panose="030F0702030302020204" pitchFamily="66" charset="0"/>
              </a:rPr>
              <a:t>C</a:t>
            </a:r>
            <a:r>
              <a:rPr lang="en-US" sz="2800" b="1" i="0" dirty="0">
                <a:solidFill>
                  <a:srgbClr val="000000"/>
                </a:solidFill>
                <a:effectLst/>
                <a:latin typeface="Comic Sans MS" panose="030F0702030302020204" pitchFamily="66" charset="0"/>
              </a:rPr>
              <a:t>heck out our Balloch Park Nature Restoration Plan at https://ballochparkregen.co.uk/wp-content/uploads/2023/03/BCCP-Nature-Restoration-Plan-2023-Riverwoods-Web-Final.pdf </a:t>
            </a:r>
          </a:p>
          <a:p>
            <a:pPr marL="457200" indent="-457200">
              <a:buFont typeface="Wingdings" panose="05000000000000000000" pitchFamily="2" charset="2"/>
              <a:buChar char="Ø"/>
            </a:pPr>
            <a:endParaRPr lang="en-US" sz="2800" b="1" i="0" dirty="0">
              <a:solidFill>
                <a:srgbClr val="000000"/>
              </a:solidFill>
              <a:effectLst/>
              <a:latin typeface="Comic Sans MS" panose="030F0702030302020204" pitchFamily="66" charset="0"/>
            </a:endParaRPr>
          </a:p>
          <a:p>
            <a:pPr marL="457200" indent="-457200">
              <a:buFont typeface="Wingdings" panose="05000000000000000000" pitchFamily="2" charset="2"/>
              <a:buChar char="Ø"/>
            </a:pPr>
            <a:r>
              <a:rPr lang="en-US" sz="2800" b="1" i="0" dirty="0">
                <a:solidFill>
                  <a:srgbClr val="000000"/>
                </a:solidFill>
                <a:effectLst/>
                <a:latin typeface="Comic Sans MS" panose="030F0702030302020204" pitchFamily="66" charset="0"/>
              </a:rPr>
              <a:t>or email us at bccpregengroup@gmail.com </a:t>
            </a:r>
            <a:endParaRPr lang="en-GB" sz="2800" dirty="0">
              <a:latin typeface="Comic Sans MS" panose="030F0702030302020204" pitchFamily="66" charset="0"/>
            </a:endParaRPr>
          </a:p>
        </p:txBody>
      </p:sp>
    </p:spTree>
    <p:extLst>
      <p:ext uri="{BB962C8B-B14F-4D97-AF65-F5344CB8AC3E}">
        <p14:creationId xmlns:p14="http://schemas.microsoft.com/office/powerpoint/2010/main" val="309327434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660_TF67498733_Win32" id="{1D31F981-026B-433D-B1FE-22EDA482C3D7}" vid="{FE91BBCF-7CA3-436B-9474-A0CB3B4C5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6d6eafa7-5f64-464a-a2a2-a53a7cf40caa" xsi:nil="true"/>
    <_activity xmlns="6d6eafa7-5f64-464a-a2a2-a53a7cf40c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ED40E0DFA2DB458EA67EA9EED9516F" ma:contentTypeVersion="16" ma:contentTypeDescription="Create a new document." ma:contentTypeScope="" ma:versionID="0f241a46c71d87d427644b10b3bf40a1">
  <xsd:schema xmlns:xsd="http://www.w3.org/2001/XMLSchema" xmlns:xs="http://www.w3.org/2001/XMLSchema" xmlns:p="http://schemas.microsoft.com/office/2006/metadata/properties" xmlns:ns3="6d6eafa7-5f64-464a-a2a2-a53a7cf40caa" xmlns:ns4="20de864a-b9fa-4e64-857d-200aff15d3cf" targetNamespace="http://schemas.microsoft.com/office/2006/metadata/properties" ma:root="true" ma:fieldsID="08e3ea13a5e0056f33f35202a496c5d7" ns3:_="" ns4:_="">
    <xsd:import namespace="6d6eafa7-5f64-464a-a2a2-a53a7cf40caa"/>
    <xsd:import namespace="20de864a-b9fa-4e64-857d-200aff15d3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eafa7-5f64-464a-a2a2-a53a7cf40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de864a-b9fa-4e64-857d-200aff15d3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187C1-630C-405A-830B-EED062A49695}">
  <ds:schemaRefs>
    <ds:schemaRef ds:uri="http://schemas.microsoft.com/sharepoint/v3/contenttype/forms"/>
  </ds:schemaRefs>
</ds:datastoreItem>
</file>

<file path=customXml/itemProps2.xml><?xml version="1.0" encoding="utf-8"?>
<ds:datastoreItem xmlns:ds="http://schemas.openxmlformats.org/officeDocument/2006/customXml" ds:itemID="{EE0F876D-ECAD-49DD-95DE-E4DA3D4E9CA1}">
  <ds:schemaRefs>
    <ds:schemaRef ds:uri="http://purl.org/dc/elements/1.1/"/>
    <ds:schemaRef ds:uri="http://schemas.microsoft.com/office/2006/documentManagement/types"/>
    <ds:schemaRef ds:uri="http://www.w3.org/XML/1998/namespace"/>
    <ds:schemaRef ds:uri="20de864a-b9fa-4e64-857d-200aff15d3cf"/>
    <ds:schemaRef ds:uri="http://schemas.microsoft.com/office/infopath/2007/PartnerControls"/>
    <ds:schemaRef ds:uri="http://schemas.openxmlformats.org/package/2006/metadata/core-properties"/>
    <ds:schemaRef ds:uri="http://schemas.microsoft.com/office/2006/metadata/properties"/>
    <ds:schemaRef ds:uri="6d6eafa7-5f64-464a-a2a2-a53a7cf40caa"/>
    <ds:schemaRef ds:uri="http://purl.org/dc/dcmitype/"/>
    <ds:schemaRef ds:uri="http://purl.org/dc/terms/"/>
  </ds:schemaRefs>
</ds:datastoreItem>
</file>

<file path=customXml/itemProps3.xml><?xml version="1.0" encoding="utf-8"?>
<ds:datastoreItem xmlns:ds="http://schemas.openxmlformats.org/officeDocument/2006/customXml" ds:itemID="{9A47103F-9CB5-4A5D-B2CD-E38E145BD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eafa7-5f64-464a-a2a2-a53a7cf40caa"/>
    <ds:schemaRef ds:uri="20de864a-b9fa-4e64-857d-200aff15d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{1396BF6A-204A-4010-8A00-77AB992C0B22}tf67498733_win32</Template>
  <TotalTime>0</TotalTime>
  <Words>652</Words>
  <Application>Microsoft Office PowerPoint</Application>
  <PresentationFormat>Widescreen</PresentationFormat>
  <Paragraphs>53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ChronicleVTI</vt:lpstr>
      <vt:lpstr>Balloch Castle Country Park Regeneration Group</vt:lpstr>
      <vt:lpstr>Agenda</vt:lpstr>
      <vt:lpstr>Survey Introduction</vt:lpstr>
      <vt:lpstr>Business Response</vt:lpstr>
      <vt:lpstr>Insight to some Questions and Responses</vt:lpstr>
      <vt:lpstr>Insight to some Questions and Responses</vt:lpstr>
      <vt:lpstr>Insight to some Questions and Responses</vt:lpstr>
      <vt:lpstr>Insight to some Questions and Responses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Balloch Castle Country Park Regeneration Group</dc:title>
  <dc:creator>Mrs Jack</dc:creator>
  <cp:lastModifiedBy>Mrs Jack</cp:lastModifiedBy>
  <cp:revision>13</cp:revision>
  <dcterms:created xsi:type="dcterms:W3CDTF">2023-10-26T20:26:26Z</dcterms:created>
  <dcterms:modified xsi:type="dcterms:W3CDTF">2023-10-26T22:15:33Z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0x01010008ED40E0DFA2DB458EA67EA9EED9516F</vt:lpwstr>
  </property>
</Properties>
</file>